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victorops.com/blog/the-guide-to-building-a-devops-change-management-plan" TargetMode="External"/><Relationship Id="rId3" Type="http://schemas.openxmlformats.org/officeDocument/2006/relationships/hyperlink" Target="https://www.atlassian.com/engineering/best-practices-for-change-management-in-the-age-of-devop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Management</a:t>
            </a:r>
          </a:p>
        </p:txBody>
      </p:sp>
      <p:sp>
        <p:nvSpPr>
          <p:cNvPr id="159" name="Web 430…"/>
          <p:cNvSpPr txBox="1"/>
          <p:nvPr/>
        </p:nvSpPr>
        <p:spPr>
          <a:xfrm>
            <a:off x="3950220" y="7137400"/>
            <a:ext cx="5104360" cy="143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cap="all" spc="79" sz="4000">
                <a:latin typeface="+mn-lt"/>
                <a:ea typeface="+mn-ea"/>
                <a:cs typeface="+mn-cs"/>
                <a:sym typeface="Futura"/>
              </a:defRPr>
            </a:pPr>
            <a:r>
              <a:t>Web 430</a:t>
            </a:r>
          </a:p>
          <a:p>
            <a:pPr>
              <a:defRPr cap="all" spc="79" sz="4000">
                <a:latin typeface="+mn-lt"/>
                <a:ea typeface="+mn-ea"/>
                <a:cs typeface="+mn-cs"/>
                <a:sym typeface="Futura"/>
              </a:defRPr>
            </a:pPr>
            <a:r>
              <a:t>Douglas Jenkins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86" name="Establish a monitoring, alerting and incident response strate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Establish a monitoring, alerting and incident response strategy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Do you have monitoring and alerting systems in place?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You need to be able to quickly identify major issues during a change?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Will you be able to quickly roll back a change in case of an error?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Who gets notified when something goes wrong?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Make sure that you define how you will detect incidents during a change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How the team will be alerted and how the team will respond to production issues in real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89" name="Track and report on all actions and tas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Track and report on all actions and tasks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You should be documenting any actions or communication that takes place during a change 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This can help you analyze the change later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Report on what worked and what did not when it comes to the benefits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See what can you improve upon next time you make a change 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Paint a cohesive picture with documentation and historical communication records can help you conduct post incident reviews </a:t>
            </a:r>
          </a:p>
          <a:p>
            <a:pPr lvl="1" marL="685800" indent="-342900" defTabSz="411479">
              <a:spcBef>
                <a:spcPts val="3000"/>
              </a:spcBef>
              <a:defRPr spc="50" sz="2520"/>
            </a:pPr>
            <a:r>
              <a:t>This can improve your change management plan in the future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Sources</a:t>
            </a:r>
          </a:p>
        </p:txBody>
      </p:sp>
      <p:sp>
        <p:nvSpPr>
          <p:cNvPr id="192" name="https://victorops.com/blog/the-guide-to-building-a-devops-change-management-pl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https://victorops.com/blog/the-guide-to-building-a-devops-change-management-plan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https://www.atlassian.com/engineering/best-practices-for-change-management-in-the-age-of-devops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is change management</a:t>
            </a:r>
          </a:p>
        </p:txBody>
      </p:sp>
      <p:sp>
        <p:nvSpPr>
          <p:cNvPr id="162" name="Change management is processes that are implemented to for Developers and IT profession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Change management is processes that are implemented to for Developers and IT professionals 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This is so the Developers and IT professionals can easily manage system configurations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Things such as deploy new code quickly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As well as fix incidents faster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Change management plans can apply to any industry but they are usually most important to the DevOps and IT industry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This is because these are the people maintaining the systems on which everyone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is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is change management</a:t>
            </a:r>
          </a:p>
        </p:txBody>
      </p:sp>
      <p:sp>
        <p:nvSpPr>
          <p:cNvPr id="165" name="There are numerous people and processes that are interacting with technical systems on a day to day ba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numerous people and processes that are interacting with technical systems on a day to day basis</a:t>
            </a:r>
          </a:p>
          <a:p>
            <a:pPr/>
            <a:r>
              <a:t>They constantly do things such as:</a:t>
            </a:r>
          </a:p>
          <a:p>
            <a:pPr lvl="1"/>
            <a:r>
              <a:t>shipping new code </a:t>
            </a:r>
          </a:p>
          <a:p>
            <a:pPr lvl="1"/>
            <a:r>
              <a:t>Adjusting network configurations </a:t>
            </a:r>
          </a:p>
          <a:p>
            <a:pPr lvl="1"/>
            <a:r>
              <a:t>Running automated tests and more</a:t>
            </a:r>
          </a:p>
          <a:p>
            <a:pPr/>
            <a:r>
              <a:t>Defining a change management plan ahead of time can help your team with the identification and installation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hy do you need a change management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475">
              <a:defRPr spc="66" sz="3320"/>
            </a:lvl1pPr>
          </a:lstStyle>
          <a:p>
            <a:pPr/>
            <a:r>
              <a:t>Why do you need a change management plan</a:t>
            </a:r>
          </a:p>
        </p:txBody>
      </p:sp>
      <p:sp>
        <p:nvSpPr>
          <p:cNvPr id="168" name="A change management plan allows your team to proactively identify required changes in applic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A change management plan allows your team to proactively identify required changes in applications 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The IT infrastructure and implement those changes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When it comes to a DevOps environment, developers and operations teams will collaborate closely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They work to improve workflow visibility and automate much of the configuration, deployment and upkeep process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This leads to rapid software delivery that does not hinder reliability or security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This helps so the team is ready to respond to any problems that come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71" name="Asking Why is the change necessa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Asking Why is the change necessary?</a:t>
            </a:r>
          </a:p>
          <a:p>
            <a:pPr lvl="1"/>
            <a:r>
              <a:t>The business teams need to know why a change is necessary.</a:t>
            </a:r>
          </a:p>
          <a:p>
            <a:pPr lvl="1"/>
            <a:r>
              <a:t>Did you need to add additional servers at certain times of the day to make up for the change?</a:t>
            </a:r>
          </a:p>
          <a:p>
            <a:pPr lvl="1"/>
            <a:r>
              <a:t>How does this affect other integrated systems or teams? </a:t>
            </a:r>
          </a:p>
          <a:p>
            <a:pPr lvl="1"/>
            <a:r>
              <a:t>Does the benefits of a change outweigh any risks?</a:t>
            </a:r>
          </a:p>
          <a:p>
            <a:pPr lvl="1"/>
            <a:r>
              <a:t>Will a change increase scalability, reliability, security or speed?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74" name="Define the scope of the ch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Define the scope of the change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You need to find out how many people will be needed to execute a change? 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How long will the change take? 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How much time and money is taken away from future development?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How much time to address changes to your current configurations and systems? 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The scope of the change can dictate the importance of the project and where it should fall in the prioritization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77" name="What benefits do you expect from the chang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What benefits do you expect from the change?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How many people will be needed to execute a change?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How long will the change take?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How much time and money is taken away from future development?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How much time is needed to address changes to your current configurations and systems?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The scope of the change can dictate the importance of the project and where it should fall in the prioritization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80" name="Build your communication pl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Build your communication plan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How should the team communicate before the change?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How should the team communicate during and after the change? 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How should you let customers or other external stakeholders know about downtime, performance issues or other potential ramifications? 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Do you think you need to warn external stakeholders ahead of time? 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A lot of these answers to many of these questions depends on the size of the change 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Define best practices for communication beforehand so the team knows where to look for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est practices for change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484">
              <a:defRPr spc="77" sz="3880"/>
            </a:lvl1pPr>
          </a:lstStyle>
          <a:p>
            <a:pPr/>
            <a:r>
              <a:t>Best practices for change management</a:t>
            </a:r>
          </a:p>
        </p:txBody>
      </p:sp>
      <p:sp>
        <p:nvSpPr>
          <p:cNvPr id="183" name="Lay out a schedule and estimated costs of the ch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 out a schedule and estimated costs of the change</a:t>
            </a:r>
          </a:p>
          <a:p>
            <a:pPr lvl="1"/>
            <a:r>
              <a:t>You need to determine the implementation schedule and any associated costs</a:t>
            </a:r>
          </a:p>
          <a:p>
            <a:pPr lvl="1"/>
            <a:r>
              <a:t>Ask yourself who is needed when? </a:t>
            </a:r>
          </a:p>
          <a:p>
            <a:pPr lvl="1"/>
            <a:r>
              <a:t>How can the team go about executing the tasks needed to configure the system and implement a change? </a:t>
            </a:r>
          </a:p>
          <a:p>
            <a:pPr lvl="1"/>
            <a:r>
              <a:t>A well-defined schedule can help facilitate the processes</a:t>
            </a:r>
          </a:p>
          <a:p>
            <a:pPr lvl="1"/>
            <a:r>
              <a:t> You need to efficiently implement the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